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1" r:id="rId26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7" Type="http://schemas.openxmlformats.org/officeDocument/2006/relationships/slide" Target="slides/slide19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g33c5e4031bd_0_12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9" name="Google Shape;5519;g33c5e4031bd_0_126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66.png"/><Relationship Id="rId4" Type="http://schemas.openxmlformats.org/officeDocument/2006/relationships/image" Target="../media/image269.png"/></Relationships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0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1" name="Google Shape;5521;p76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Font typeface="Book Antiqua"/>
              <a:buNone/>
            </a:pPr>
            <a:r>
              <a:rPr b="0" i="0" lang="zh-CN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VARIATION</a:t>
            </a:r>
            <a:endParaRPr b="0" i="0" sz="3500" u="none" cap="none" strike="noStrik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522" name="Google Shape;5522;p764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exists within every population</a:t>
            </a:r>
            <a:endParaRPr/>
          </a:p>
          <a:p>
            <a:pPr indent="-2286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leads to natural selection</a:t>
            </a:r>
            <a:endParaRPr/>
          </a:p>
          <a:p>
            <a:pPr indent="-2286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caused by genetic differences (mutations)</a:t>
            </a:r>
            <a:endParaRPr b="0" i="0" sz="24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23" name="Google Shape;5523;p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71750"/>
            <a:ext cx="3683100" cy="1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4" name="Google Shape;5524;p7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900" y="2762250"/>
            <a:ext cx="4152900" cy="1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